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media/audio1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3" r:id="rId4"/>
    <p:sldId id="285" r:id="rId5"/>
    <p:sldId id="270" r:id="rId6"/>
    <p:sldId id="286" r:id="rId7"/>
    <p:sldId id="271" r:id="rId8"/>
    <p:sldId id="272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3/26/14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3/26/14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audio" Target="../media/audio1.bin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ial Rounded MT Bold" pitchFamily="34" charset="0"/>
                <a:cs typeface="Lucida Sans Unicode" pitchFamily="34" charset="0"/>
              </a:rPr>
              <a:t>Français</a:t>
            </a:r>
            <a:r>
              <a:rPr lang="en-US" dirty="0" smtClean="0">
                <a:latin typeface="Arial Rounded MT Bold" pitchFamily="34" charset="0"/>
                <a:cs typeface="Lucida Sans Unicode" pitchFamily="34" charset="0"/>
              </a:rPr>
              <a:t> 3</a:t>
            </a:r>
            <a:endParaRPr lang="en-US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err="1" smtClean="0">
                <a:latin typeface="Arial Rounded MT Bold" pitchFamily="34" charset="0"/>
              </a:rPr>
              <a:t>Unité</a:t>
            </a:r>
            <a:r>
              <a:rPr lang="en-US" b="0" dirty="0" smtClean="0">
                <a:latin typeface="Arial Rounded MT Bold" pitchFamily="34" charset="0"/>
              </a:rPr>
              <a:t> 4</a:t>
            </a:r>
          </a:p>
          <a:p>
            <a:r>
              <a:rPr lang="en-US" sz="2400" b="0" i="1" dirty="0" smtClean="0">
                <a:latin typeface="Arial Rounded MT Bold" pitchFamily="34" charset="0"/>
              </a:rPr>
              <a:t>La </a:t>
            </a:r>
            <a:r>
              <a:rPr lang="en-US" sz="2400" b="0" i="1" dirty="0" err="1" smtClean="0">
                <a:latin typeface="Arial Rounded MT Bold" pitchFamily="34" charset="0"/>
              </a:rPr>
              <a:t>technologie</a:t>
            </a:r>
            <a:endParaRPr lang="en-US" sz="2400" b="0" i="1" dirty="0" smtClean="0">
              <a:latin typeface="Arial Rounded MT Bold" pitchFamily="34" charset="0"/>
            </a:endParaRPr>
          </a:p>
          <a:p>
            <a:endParaRPr lang="en-US" sz="2800" b="0" i="1" dirty="0" smtClean="0">
              <a:latin typeface="Arial Rounded MT Bold" pitchFamily="34" charset="0"/>
            </a:endParaRPr>
          </a:p>
          <a:p>
            <a:r>
              <a:rPr lang="en-US" sz="2800" b="0" dirty="0" smtClean="0">
                <a:latin typeface="Arial Rounded MT Bold" pitchFamily="34" charset="0"/>
              </a:rPr>
              <a:t>Lecture: </a:t>
            </a:r>
            <a:r>
              <a:rPr lang="en-US" sz="2800" b="0" i="1" dirty="0" smtClean="0">
                <a:latin typeface="Arial Rounded MT Bold" pitchFamily="34" charset="0"/>
              </a:rPr>
              <a:t>Les </a:t>
            </a:r>
            <a:r>
              <a:rPr lang="en-US" sz="2800" b="0" i="1" dirty="0" err="1" smtClean="0">
                <a:latin typeface="Arial Rounded MT Bold" pitchFamily="34" charset="0"/>
              </a:rPr>
              <a:t>accessoires</a:t>
            </a:r>
            <a:r>
              <a:rPr lang="en-US" sz="2800" b="0" i="1" dirty="0" smtClean="0">
                <a:latin typeface="Arial Rounded MT Bold" pitchFamily="34" charset="0"/>
              </a:rPr>
              <a:t> de </a:t>
            </a:r>
            <a:r>
              <a:rPr lang="en-US" sz="2800" b="0" i="1" dirty="0" err="1" smtClean="0">
                <a:latin typeface="Arial Rounded MT Bold" pitchFamily="34" charset="0"/>
              </a:rPr>
              <a:t>l’ordinateur</a:t>
            </a:r>
            <a:endParaRPr lang="en-US" sz="2800" b="0" i="1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3-25 at 6.07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7991"/>
            <a:ext cx="9144000" cy="2917809"/>
          </a:xfrm>
          <a:prstGeom prst="rect">
            <a:avLst/>
          </a:prstGeom>
        </p:spPr>
      </p:pic>
      <p:sp>
        <p:nvSpPr>
          <p:cNvPr id="8" name="Title 9"/>
          <p:cNvSpPr>
            <a:spLocks noGrp="1"/>
          </p:cNvSpPr>
          <p:nvPr>
            <p:ph type="title"/>
          </p:nvPr>
        </p:nvSpPr>
        <p:spPr>
          <a:xfrm>
            <a:off x="457200" y="371475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accessoires de ton ordinateur</a:t>
            </a:r>
            <a:endParaRPr lang="fr-FR" dirty="0"/>
          </a:p>
        </p:txBody>
      </p:sp>
      <p:sp>
        <p:nvSpPr>
          <p:cNvPr id="9" name="Donut 8"/>
          <p:cNvSpPr/>
          <p:nvPr/>
        </p:nvSpPr>
        <p:spPr>
          <a:xfrm>
            <a:off x="1035050" y="3429000"/>
            <a:ext cx="609600" cy="609600"/>
          </a:xfrm>
          <a:prstGeom prst="donut">
            <a:avLst>
              <a:gd name="adj" fmla="val 11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vator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9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3-25 at 6.07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7775"/>
            <a:ext cx="9144000" cy="2448000"/>
          </a:xfrm>
          <a:prstGeom prst="rect">
            <a:avLst/>
          </a:prstGeom>
        </p:spPr>
      </p:pic>
      <p:sp>
        <p:nvSpPr>
          <p:cNvPr id="7" name="Title 9"/>
          <p:cNvSpPr>
            <a:spLocks noGrp="1"/>
          </p:cNvSpPr>
          <p:nvPr>
            <p:ph type="title"/>
          </p:nvPr>
        </p:nvSpPr>
        <p:spPr>
          <a:xfrm>
            <a:off x="457200" y="371475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accessoires de ton ordinateur</a:t>
            </a:r>
            <a:endParaRPr lang="fr-FR" dirty="0"/>
          </a:p>
        </p:txBody>
      </p:sp>
      <p:sp>
        <p:nvSpPr>
          <p:cNvPr id="8" name="Donut 7"/>
          <p:cNvSpPr/>
          <p:nvPr/>
        </p:nvSpPr>
        <p:spPr>
          <a:xfrm>
            <a:off x="1162050" y="2854325"/>
            <a:ext cx="609600" cy="609600"/>
          </a:xfrm>
          <a:prstGeom prst="donut">
            <a:avLst>
              <a:gd name="adj" fmla="val 11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171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vator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9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4-03-25 at 6.27.0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200"/>
            <a:ext cx="9144000" cy="2240507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371475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accessoires de ton ordinateur</a:t>
            </a:r>
            <a:endParaRPr lang="fr-FR" dirty="0"/>
          </a:p>
        </p:txBody>
      </p:sp>
      <p:sp>
        <p:nvSpPr>
          <p:cNvPr id="11" name="Donut 10"/>
          <p:cNvSpPr/>
          <p:nvPr/>
        </p:nvSpPr>
        <p:spPr>
          <a:xfrm>
            <a:off x="1019175" y="2847975"/>
            <a:ext cx="609600" cy="609600"/>
          </a:xfrm>
          <a:prstGeom prst="donut">
            <a:avLst>
              <a:gd name="adj" fmla="val 11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vator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9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4-03-25 at 6.08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2515494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371475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accessoires de ton ordinateur</a:t>
            </a:r>
            <a:endParaRPr lang="fr-FR" dirty="0"/>
          </a:p>
        </p:txBody>
      </p:sp>
      <p:sp>
        <p:nvSpPr>
          <p:cNvPr id="11" name="Donut 10"/>
          <p:cNvSpPr/>
          <p:nvPr/>
        </p:nvSpPr>
        <p:spPr>
          <a:xfrm>
            <a:off x="1098550" y="2927350"/>
            <a:ext cx="609600" cy="609600"/>
          </a:xfrm>
          <a:prstGeom prst="donut">
            <a:avLst>
              <a:gd name="adj" fmla="val 11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03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vator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9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4-03-25 at 6.09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866900"/>
            <a:ext cx="8521700" cy="255270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371475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accessoires de ton ordinateur</a:t>
            </a:r>
            <a:endParaRPr lang="fr-FR" dirty="0"/>
          </a:p>
        </p:txBody>
      </p:sp>
      <p:sp>
        <p:nvSpPr>
          <p:cNvPr id="11" name="Donut 10"/>
          <p:cNvSpPr/>
          <p:nvPr/>
        </p:nvSpPr>
        <p:spPr>
          <a:xfrm>
            <a:off x="1524000" y="3749675"/>
            <a:ext cx="609600" cy="609600"/>
          </a:xfrm>
          <a:prstGeom prst="donut">
            <a:avLst>
              <a:gd name="adj" fmla="val 11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vator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9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4-03-25 at 6.10.1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9477"/>
            <a:ext cx="9144000" cy="2722523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371475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accessoires de ton ordinateur</a:t>
            </a:r>
            <a:endParaRPr lang="fr-FR" dirty="0"/>
          </a:p>
        </p:txBody>
      </p:sp>
      <p:sp>
        <p:nvSpPr>
          <p:cNvPr id="11" name="Donut 10"/>
          <p:cNvSpPr/>
          <p:nvPr/>
        </p:nvSpPr>
        <p:spPr>
          <a:xfrm>
            <a:off x="1066800" y="3536950"/>
            <a:ext cx="609600" cy="609600"/>
          </a:xfrm>
          <a:prstGeom prst="donut">
            <a:avLst>
              <a:gd name="adj" fmla="val 11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vator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9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4-03-25 at 6.10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05000"/>
            <a:ext cx="8216900" cy="284480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371475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accessoires de ton ordinateur</a:t>
            </a:r>
            <a:endParaRPr lang="fr-FR" dirty="0"/>
          </a:p>
        </p:txBody>
      </p:sp>
      <p:sp>
        <p:nvSpPr>
          <p:cNvPr id="11" name="Donut 10"/>
          <p:cNvSpPr/>
          <p:nvPr/>
        </p:nvSpPr>
        <p:spPr>
          <a:xfrm>
            <a:off x="1616075" y="3902075"/>
            <a:ext cx="609600" cy="609600"/>
          </a:xfrm>
          <a:prstGeom prst="donut">
            <a:avLst>
              <a:gd name="adj" fmla="val 11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5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vator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9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47</Words>
  <Application>Microsoft Macintosh PowerPoint</Application>
  <PresentationFormat>On-screen Show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Français 3</vt:lpstr>
      <vt:lpstr>Les accessoires de ton ordinateur</vt:lpstr>
      <vt:lpstr>Les accessoires de ton ordinateur</vt:lpstr>
      <vt:lpstr>Les accessoires de ton ordinateur</vt:lpstr>
      <vt:lpstr>Les accessoires de ton ordinateur</vt:lpstr>
      <vt:lpstr>Les accessoires de ton ordinateur</vt:lpstr>
      <vt:lpstr>Les accessoires de ton ordinateur</vt:lpstr>
      <vt:lpstr>Les accessoires de ton ordinateur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44</cp:revision>
  <dcterms:modified xsi:type="dcterms:W3CDTF">2014-03-26T14:14:51Z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